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6" roundtripDataSignature="AMtx7mjyvVYBznTt8/UfRxwAmExe3jGp9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" name="Google Shape;1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" name="Google Shape;24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1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1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5.png"/><Relationship Id="rId6" Type="http://schemas.openxmlformats.org/officeDocument/2006/relationships/image" Target="../media/image8.png"/><Relationship Id="rId7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idx="1" type="body"/>
          </p:nvPr>
        </p:nvSpPr>
        <p:spPr>
          <a:xfrm>
            <a:off x="457200" y="353684"/>
            <a:ext cx="8229600" cy="5772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GB"/>
              <a:t>Let's talk about people's personalities! </a:t>
            </a:r>
            <a:endParaRPr/>
          </a:p>
        </p:txBody>
      </p:sp>
      <p:pic>
        <p:nvPicPr>
          <p:cNvPr id="85" name="Google Shape;85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377" y="1759608"/>
            <a:ext cx="1458043" cy="145804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Quiet.png" id="86" name="Google Shape;86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9146" y="4571999"/>
            <a:ext cx="1639019" cy="163901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unny.png" id="87" name="Google Shape;87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88257" y="2532557"/>
            <a:ext cx="1414734" cy="141473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ard-working.png" id="88" name="Google Shape;88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785067" y="4571999"/>
            <a:ext cx="1589793" cy="15897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azy.png" id="89" name="Google Shape;89;p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288655" y="2398142"/>
            <a:ext cx="1639019" cy="16390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Wrap-Up</a:t>
            </a:r>
            <a:endParaRPr/>
          </a:p>
        </p:txBody>
      </p:sp>
      <p:sp>
        <p:nvSpPr>
          <p:cNvPr id="150" name="Google Shape;150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Review adjectives learned today and their meanings. Homework: Write 3 sentences describing people you know using today's adjectives.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/>
              <a:t>Friendly</a:t>
            </a:r>
            <a:endParaRPr/>
          </a:p>
        </p:txBody>
      </p:sp>
      <p:sp>
        <p:nvSpPr>
          <p:cNvPr id="95" name="Google Shape;95;p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/>
              <a:t>Friendly means kind and nice to others. Example: 'She is very friendly and always smiles at everyone.'</a:t>
            </a:r>
            <a:endParaRPr/>
          </a:p>
        </p:txBody>
      </p:sp>
      <p:pic>
        <p:nvPicPr>
          <p:cNvPr descr="Friendly.png" id="96" name="Google Shape;9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29200" y="2681500"/>
            <a:ext cx="4114801" cy="411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Quiet</a:t>
            </a:r>
            <a:endParaRPr/>
          </a:p>
        </p:txBody>
      </p:sp>
      <p:sp>
        <p:nvSpPr>
          <p:cNvPr id="102" name="Google Shape;102;p3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Quiet means someone who doesn’t talk a lot. Example: 'He is a quiet person who loves reading books alone.'</a:t>
            </a:r>
            <a:endParaRPr/>
          </a:p>
        </p:txBody>
      </p:sp>
      <p:pic>
        <p:nvPicPr>
          <p:cNvPr descr="Quiet.png" id="103" name="Google Shape;10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5900" y="3314700"/>
            <a:ext cx="3543300" cy="354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Funny</a:t>
            </a:r>
            <a:endParaRPr/>
          </a:p>
        </p:txBody>
      </p:sp>
      <p:sp>
        <p:nvSpPr>
          <p:cNvPr id="109" name="Google Shape;109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/>
              <a:t>Funny means someone who makes people laugh.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/>
              <a:t>Example: ‘He is so funny; her jokes always make everyone laugh.'</a:t>
            </a:r>
            <a:endParaRPr/>
          </a:p>
        </p:txBody>
      </p:sp>
      <p:pic>
        <p:nvPicPr>
          <p:cNvPr descr="Funny.png" id="110" name="Google Shape;11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22497" y="3429000"/>
            <a:ext cx="2760454" cy="27604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Hard-working</a:t>
            </a:r>
            <a:endParaRPr/>
          </a:p>
        </p:txBody>
      </p:sp>
      <p:sp>
        <p:nvSpPr>
          <p:cNvPr id="116" name="Google Shape;116;p5"/>
          <p:cNvSpPr txBox="1"/>
          <p:nvPr>
            <p:ph idx="1" type="body"/>
          </p:nvPr>
        </p:nvSpPr>
        <p:spPr>
          <a:xfrm>
            <a:off x="457200" y="1166018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/>
              <a:t>Hard-working means someone who works a lot and puts in effort.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</a:t>
            </a:r>
            <a:r>
              <a:rPr lang="en-GB"/>
              <a:t>: 'He is very hard-working and always meets deadlines.'</a:t>
            </a:r>
            <a:endParaRPr/>
          </a:p>
        </p:txBody>
      </p:sp>
      <p:pic>
        <p:nvPicPr>
          <p:cNvPr descr="Hard-working.png" id="117" name="Google Shape;11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82243" y="3018384"/>
            <a:ext cx="3513482" cy="3513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Lazy</a:t>
            </a:r>
            <a:endParaRPr/>
          </a:p>
        </p:txBody>
      </p:sp>
      <p:sp>
        <p:nvSpPr>
          <p:cNvPr id="123" name="Google Shape;123;p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/>
              <a:t>Lazy means someone who doesn’t like working. 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/>
              <a:t>Example: ‘He can be a bit lazy and prefers watching TV all day.'</a:t>
            </a:r>
            <a:endParaRPr/>
          </a:p>
        </p:txBody>
      </p:sp>
      <p:pic>
        <p:nvPicPr>
          <p:cNvPr descr="Lazy.png" id="124" name="Google Shape;12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7056" y="3338421"/>
            <a:ext cx="2881223" cy="288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"/>
          <p:cNvSpPr txBox="1"/>
          <p:nvPr/>
        </p:nvSpPr>
        <p:spPr>
          <a:xfrm>
            <a:off x="405442" y="1433959"/>
            <a:ext cx="2562045" cy="4801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Adjectives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i="1"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Friendly</a:t>
            </a: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/>
          </a:p>
          <a:p>
            <a:pPr indent="-1714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Lazy  </a:t>
            </a:r>
            <a:endParaRPr/>
          </a:p>
          <a:p>
            <a:pPr indent="-1714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Hard-working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/>
          </a:p>
          <a:p>
            <a:pPr indent="-2857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Funny  </a:t>
            </a:r>
            <a:endParaRPr/>
          </a:p>
          <a:p>
            <a:pPr indent="-1714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Rude  </a:t>
            </a:r>
            <a:endParaRPr/>
          </a:p>
          <a:p>
            <a:pPr indent="-1714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Quiet  </a:t>
            </a:r>
            <a:endParaRPr/>
          </a:p>
          <a:p>
            <a:pPr indent="-1714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-"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Kind  </a:t>
            </a:r>
            <a:endParaRPr/>
          </a:p>
          <a:p>
            <a:pPr indent="-171450" lvl="0" marL="28575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Mean  </a:t>
            </a:r>
            <a:endParaRPr/>
          </a:p>
        </p:txBody>
      </p:sp>
      <p:sp>
        <p:nvSpPr>
          <p:cNvPr id="130" name="Google Shape;130;p7"/>
          <p:cNvSpPr txBox="1"/>
          <p:nvPr/>
        </p:nvSpPr>
        <p:spPr>
          <a:xfrm>
            <a:off x="3942271" y="411945"/>
            <a:ext cx="4572000" cy="2308324"/>
          </a:xfrm>
          <a:prstGeom prst="rect">
            <a:avLst/>
          </a:prstGeom>
          <a:noFill/>
          <a:ln cap="flat" cmpd="sng" w="9525">
            <a:solidFill>
              <a:srgbClr val="92D0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Positive</a:t>
            </a: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Friendly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/>
          </a:p>
        </p:txBody>
      </p:sp>
      <p:sp>
        <p:nvSpPr>
          <p:cNvPr id="131" name="Google Shape;131;p7"/>
          <p:cNvSpPr txBox="1"/>
          <p:nvPr/>
        </p:nvSpPr>
        <p:spPr>
          <a:xfrm>
            <a:off x="3942271" y="3181933"/>
            <a:ext cx="4572000" cy="2308324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Negative</a:t>
            </a: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7"/>
          <p:cNvSpPr txBox="1"/>
          <p:nvPr/>
        </p:nvSpPr>
        <p:spPr>
          <a:xfrm>
            <a:off x="155275" y="134794"/>
            <a:ext cx="3588589" cy="1107996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GB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Instructions: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1. Look at the adjectives below.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2. Decide if the word is </a:t>
            </a:r>
            <a:r>
              <a:rPr b="1" i="0" lang="en-GB" sz="1200" u="none" cap="none" strike="noStrike">
                <a:solidFill>
                  <a:srgbClr val="92D050"/>
                </a:solidFill>
                <a:latin typeface="Calibri"/>
                <a:ea typeface="Calibri"/>
                <a:cs typeface="Calibri"/>
                <a:sym typeface="Calibri"/>
              </a:rPr>
              <a:t>positive</a:t>
            </a:r>
            <a:r>
              <a:rPr b="0" i="0" lang="en-GB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(a good trait) or </a:t>
            </a:r>
            <a:r>
              <a:rPr b="1" i="0" lang="en-GB" sz="12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negative</a:t>
            </a:r>
            <a:r>
              <a:rPr b="0" i="0" lang="en-GB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(a bad trait).</a:t>
            </a:r>
            <a:r>
              <a:rPr b="1" i="0" lang="en-GB" sz="12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/>
              <a:buNone/>
            </a:pPr>
            <a:r>
              <a:rPr b="0" i="0" lang="en-GB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3. Write the word under the correct heading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/>
              <a:t>Practice</a:t>
            </a:r>
            <a:endParaRPr/>
          </a:p>
        </p:txBody>
      </p:sp>
      <p:sp>
        <p:nvSpPr>
          <p:cNvPr id="138" name="Google Shape;138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/>
              <a:t>Task: Describe a person you know using this structure: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/>
              <a:t>He/She is [positive adjective] and [positive adjective], but sometimes [negative adjective].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9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GB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Free Practice</a:t>
            </a:r>
            <a:endParaRPr/>
          </a:p>
        </p:txBody>
      </p:sp>
      <p:sp>
        <p:nvSpPr>
          <p:cNvPr id="144" name="Google Shape;144;p9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Discussion Questions: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What makes someone friendly?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Is being quiet always good?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</a:pPr>
            <a:r>
              <a:rPr lang="en-GB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What positive traits might annoy you?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</cp:coreProperties>
</file>